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37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30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2C318D-248A-4D21-A7B3-1EF66DE520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A7DFA18-CEF4-4DE1-9BA5-9F134C233F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6D11909-8ECD-4F2A-A47C-5E87FE6A2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AFAB-FCE1-4B6E-888F-18273885AEDB}" type="datetimeFigureOut">
              <a:rPr kumimoji="1" lang="ja-JP" altLang="en-US" smtClean="0"/>
              <a:t>2021/4/21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D8A29D1-FB10-4C6A-8E64-B5D8EF672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23A63BB-0E9B-4BC3-8513-2A56CA8F1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5669-BB27-456C-A7CA-57F7706E80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4826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E7E50C-A3FC-437E-878E-B1887E577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3DA141D-C33D-4F29-81F9-9FCCECE0E5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21EC9B3-E7E1-4862-BB78-790771019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AFAB-FCE1-4B6E-888F-18273885AEDB}" type="datetimeFigureOut">
              <a:rPr kumimoji="1" lang="ja-JP" altLang="en-US" smtClean="0"/>
              <a:t>2021/4/21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943FC92-22DC-41D4-A0D6-4D469A1B1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B094825-CAC0-4CA8-9A8D-C266B10AB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5669-BB27-456C-A7CA-57F7706E80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8080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0D43277-DFEF-4E63-A510-2868DFD24B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DAE2583-AD19-451E-AB73-FEF3374AD9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60294A7-1939-49AC-BAD2-74C44C23B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AFAB-FCE1-4B6E-888F-18273885AEDB}" type="datetimeFigureOut">
              <a:rPr kumimoji="1" lang="ja-JP" altLang="en-US" smtClean="0"/>
              <a:t>2021/4/21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AAB4E7-C413-465C-BE70-BAA216586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B66EC1B-272C-4189-B45B-1267A942F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5669-BB27-456C-A7CA-57F7706E80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5069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486B6A-D85D-40AC-9840-CD66D521D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C8725EF-A462-470D-B37F-45E1AF6E79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D49BBE-2FCF-46F7-8E06-FC4EB7FCD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AFAB-FCE1-4B6E-888F-18273885AEDB}" type="datetimeFigureOut">
              <a:rPr kumimoji="1" lang="ja-JP" altLang="en-US" smtClean="0"/>
              <a:t>2021/4/21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72BDE1D-9260-4108-8E1C-69A129411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32C8D8-D633-4C1E-8238-F789C1D41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5669-BB27-456C-A7CA-57F7706E80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0026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D45F62-6402-43C3-B9C3-218E1AB31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BBF7D5C-7018-45CA-897A-CE3313B31C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7A022C-712A-42FA-BB51-83A041461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AFAB-FCE1-4B6E-888F-18273885AEDB}" type="datetimeFigureOut">
              <a:rPr kumimoji="1" lang="ja-JP" altLang="en-US" smtClean="0"/>
              <a:t>2021/4/21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5788F4B-BCD0-4620-8476-9C5A0A3E0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617CB2B-E018-4A97-BECE-3DEAFDAAE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5669-BB27-456C-A7CA-57F7706E80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5350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1BDD1F-61C5-47E7-B630-D1B98F89C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9436121-9295-4E24-AA1B-DA7E7B732F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7FFC1DA-8B2C-4B6D-9182-91E8C87886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18DA7CF-0BAD-41CE-8DC8-4B4428A5B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AFAB-FCE1-4B6E-888F-18273885AEDB}" type="datetimeFigureOut">
              <a:rPr kumimoji="1" lang="ja-JP" altLang="en-US" smtClean="0"/>
              <a:t>2021/4/21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B683DBA-0D23-46B6-B301-F4646F4E0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4FCB8DC-E467-4EA6-B268-8C16FC307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5669-BB27-456C-A7CA-57F7706E80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280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2FEFE65-5597-43CD-843D-A6AF925C4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6EDF104-370B-4D25-93CA-5350164FD8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4E1E626-E929-4C40-B57A-446C6FDCEF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C3672D8-63F7-45F0-8CC0-455E5F7F0C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B68A4A-E675-4FC8-9B30-9FA4EDB299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4891C86-66EB-4D82-9A43-6FFBA56C9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AFAB-FCE1-4B6E-888F-18273885AEDB}" type="datetimeFigureOut">
              <a:rPr kumimoji="1" lang="ja-JP" altLang="en-US" smtClean="0"/>
              <a:t>2021/4/21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A80088D-3D38-4819-B73E-ED19D650A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86314DA-31F1-42B7-99D9-7F0106F39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5669-BB27-456C-A7CA-57F7706E80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2929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32A5F9-BC99-4E86-A8F8-04A761EC6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50C49DE-F170-492A-811C-35BB3A8E4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AFAB-FCE1-4B6E-888F-18273885AEDB}" type="datetimeFigureOut">
              <a:rPr kumimoji="1" lang="ja-JP" altLang="en-US" smtClean="0"/>
              <a:t>2021/4/21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278EB1F-E5B6-4C04-AEC6-F2DF8E5E2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690A891-CC0D-4714-9716-AA1D08764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5669-BB27-456C-A7CA-57F7706E80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6940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1137E3E-0540-4BF8-828F-1ADA3130D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AFAB-FCE1-4B6E-888F-18273885AEDB}" type="datetimeFigureOut">
              <a:rPr kumimoji="1" lang="ja-JP" altLang="en-US" smtClean="0"/>
              <a:t>2021/4/21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50222C6-3955-450C-BE41-BEAF1DD81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CB55D2A-ED9C-4053-AE8B-6EA7D952D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5669-BB27-456C-A7CA-57F7706E80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6322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419325D-5579-46FC-AAE3-048C0FF93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5D3A6D7-2FF8-470C-A9EF-C5C23FE0C7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BA4AB61-F193-4A53-86B9-24A418E675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693496B-2EA1-46EB-B1C9-EBDAEB4AE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AFAB-FCE1-4B6E-888F-18273885AEDB}" type="datetimeFigureOut">
              <a:rPr kumimoji="1" lang="ja-JP" altLang="en-US" smtClean="0"/>
              <a:t>2021/4/21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D952BAD-0DE7-483E-9AE2-B3A475776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ED63A47-1205-4244-8A62-035F83B1D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5669-BB27-456C-A7CA-57F7706E80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1769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F7152F-4AF0-40D4-AFF0-BF266CF54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8F11DAF-A0D6-479C-991E-4EB52E4919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EFF3096-840F-4B5F-A844-84C6B3ED9C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F4A7140-FE6E-484C-A5BE-F99843A7E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AFAB-FCE1-4B6E-888F-18273885AEDB}" type="datetimeFigureOut">
              <a:rPr kumimoji="1" lang="ja-JP" altLang="en-US" smtClean="0"/>
              <a:t>2021/4/21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564AFC2-A21A-4C60-8BFC-3F053D736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0C057EF-C220-4591-B3F5-49DAF2853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5669-BB27-456C-A7CA-57F7706E80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8543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70AC1BA-188A-4DBF-82A3-18CB2AF7C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1AB8BC6-8B10-4061-ADB6-9C049E9D41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1ADF8B5-6ED0-4109-AB5F-686BDA561B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EAFAB-FCE1-4B6E-888F-18273885AEDB}" type="datetimeFigureOut">
              <a:rPr kumimoji="1" lang="ja-JP" altLang="en-US" smtClean="0"/>
              <a:t>2021/4/21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B1E7FF9-616B-4565-8568-AC9B744907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27EC753-AF84-4D3D-B9A1-E2C06F6289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25669-BB27-456C-A7CA-57F7706E80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7272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>
            <a:extLst>
              <a:ext uri="{FF2B5EF4-FFF2-40B4-BE49-F238E27FC236}">
                <a16:creationId xmlns:a16="http://schemas.microsoft.com/office/drawing/2014/main" id="{6907A68C-B11E-47E9-9CFA-58896E8590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207" y="3145009"/>
            <a:ext cx="5273103" cy="3530111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6C06A7A-49E1-43D4-BD6B-650D7BD809EF}"/>
              </a:ext>
            </a:extLst>
          </p:cNvPr>
          <p:cNvSpPr txBox="1"/>
          <p:nvPr/>
        </p:nvSpPr>
        <p:spPr>
          <a:xfrm>
            <a:off x="5437757" y="475488"/>
            <a:ext cx="6699441" cy="6186309"/>
          </a:xfrm>
          <a:prstGeom prst="rect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自分で賃貸を借りてスタジオ設備を揃える場合、広さによっても違いますが約</a:t>
            </a:r>
            <a:r>
              <a:rPr kumimoji="1" lang="en-US" altLang="ja-JP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80</a:t>
            </a:r>
            <a:r>
              <a:rPr kumimoji="1" lang="ja-JP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万円～</a:t>
            </a:r>
            <a:r>
              <a:rPr kumimoji="1" lang="en-US" altLang="ja-JP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</a:t>
            </a:r>
            <a:r>
              <a:rPr kumimoji="1" lang="ja-JP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万円位の初期投資が掛かります。</a:t>
            </a:r>
            <a:endParaRPr kumimoji="1" lang="en-US" altLang="ja-JP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ja-JP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加えて、家賃が仮に</a:t>
            </a:r>
            <a:r>
              <a:rPr lang="en-US" altLang="ja-JP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ja-JP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万円とすれば、毎月固定費として支払わないといけない。解約する場合でも、</a:t>
            </a:r>
            <a:r>
              <a:rPr lang="en-US" altLang="ja-JP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ja-JP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ヶ月前予告などが多く、すぐに家賃を止める事も難しい。また多くは短期解約違約金など様々なリスクがあります。</a:t>
            </a:r>
            <a:endParaRPr lang="en-US" altLang="ja-JP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思考の吹き出し: 雲形 5">
            <a:extLst>
              <a:ext uri="{FF2B5EF4-FFF2-40B4-BE49-F238E27FC236}">
                <a16:creationId xmlns:a16="http://schemas.microsoft.com/office/drawing/2014/main" id="{6BDA550A-C299-4D0C-96F7-BAE4EC64A307}"/>
              </a:ext>
            </a:extLst>
          </p:cNvPr>
          <p:cNvSpPr/>
          <p:nvPr/>
        </p:nvSpPr>
        <p:spPr>
          <a:xfrm>
            <a:off x="786384" y="475488"/>
            <a:ext cx="4503533" cy="2433967"/>
          </a:xfrm>
          <a:prstGeom prst="cloudCallou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教室をはじめたいけど、</a:t>
            </a:r>
            <a:endParaRPr kumimoji="1" lang="en-US" altLang="ja-JP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大きな費用はかけたくない・・・</a:t>
            </a:r>
            <a:endParaRPr kumimoji="1" lang="ja-JP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2217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100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HGP創英角ﾎﾟｯﾌﾟ体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onsensatoshi@icloud.com</dc:creator>
  <cp:lastModifiedBy>onsensatoshi@icloud.com</cp:lastModifiedBy>
  <cp:revision>2</cp:revision>
  <dcterms:created xsi:type="dcterms:W3CDTF">2020-10-09T13:15:27Z</dcterms:created>
  <dcterms:modified xsi:type="dcterms:W3CDTF">2021-04-20T23:54:09Z</dcterms:modified>
</cp:coreProperties>
</file>